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0ABD31-8A03-FD54-B91C-3BFE27245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459390-F72B-7735-245D-D3D02FB5B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723757-C347-85E2-A6F1-B65809A45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C3BAF0-A355-7837-1469-CF4167A6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D8700A-2055-DF8A-5DD5-374F09AEA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76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9D470-B29F-BB52-1123-C30FEC85E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D77E31-D641-BE2A-2A0A-C157745B4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58ADD8-0926-38D9-5C82-4F78CF797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7EC0BD-BC03-A206-7352-B84995E01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CC1F07-2FB5-9CC5-99D2-09F8DACB0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192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6494D57-0030-53E1-0D44-7387BD83C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4BB780-11FF-96F5-D331-3EBA3D0AB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6C536F-81AF-A984-29DC-AB7D3B012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73F982-BBC0-70D3-3EC2-AD47629A8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C9D665-05E9-96F9-DEE5-7E69C8F8C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073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6BC9DA-BE50-58C1-276D-42243FA69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273CCA-2D7A-A9E7-65B8-F1BBB0BB9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FEC210-95DE-AB58-73FC-5D72A3BCC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BFBF42-0E90-A216-7191-88FA70FCE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FD1242-A240-C23D-5EAA-B1E8D1D22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170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55EF3-D597-0270-02BB-F03C566AE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E797CC-9F39-8574-BF3A-57583FAD5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102F4C-2814-83D4-83C7-50DF9AF3C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31E1B6-42BD-EB19-238B-7D05A5D8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463E28-E01E-CF6B-7273-1ECA14FAB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652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42E138-82B6-8145-4BE8-88F411FE6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B9201D-7E85-3765-52E0-3CEB2FA8F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4F5430-E0F5-474D-9C4A-296A175C4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AA8C8D-AFD1-095A-D577-74CDE7EC1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4B9FED-FDEB-A47E-8927-419C0B3A7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17D1A2-A246-9699-B743-CF5E0F5E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993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FEB63-9911-B601-D319-B6366FCF7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F50B1-49FA-646D-8E00-BD6B5C266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1A5D88-6BCD-77DC-11F2-DC965B3F9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E8C8CFC-8615-B8A8-87D0-F72E819B52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933FAA-4650-A143-4530-B23EBA662E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F059FC9-55CB-15FF-5612-F977C5BE5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F52B4D1-4BCA-9DCC-EBAB-C9F24B5DB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540FBDE-DF62-C60F-58B5-10E521EAA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3916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7C610E-C1E5-4389-FCEF-57FFA50D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6DE77B7-5907-5864-4418-63887C2DB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1906A35-12B9-B97C-B350-781056EAE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FA539D-6743-9894-4A05-40F0A28B4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663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A97EAFE-1E61-7DF4-072D-906B24C06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85446F5-0492-2F87-57C6-DA60B132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392BA53-6B48-6470-5EBE-F7A23840D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496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FE690D-8B48-0667-4B38-8DF01DEEC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301365-66E5-BC7A-3325-B22667C93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0E2D73-2E73-F481-9C96-DD27B51A0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345846-199A-2D9A-9A6F-CEEB40831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8A48A5-C0AB-513C-A85F-FCCD24387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C5319B-404C-B317-D628-1B0F8E95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88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0422A9-CA9F-F2A3-648E-901F06CD4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B4B573A-69CB-5591-C86E-319B422530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CACAA3-7455-579D-5EA8-F2C06A3EC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A68864-A73B-E0B5-1506-D97470618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085403-FE7E-F9A7-D4B2-EC66D6BF2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70DB17-3FB1-B93D-2552-725C4F6C1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519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F1D7C0E-C4C0-AC79-863E-8EC029DE9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19FDAB-45DB-C1BC-4C0E-479F0E0B8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88E287-1546-88A8-B24A-8995575B4D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F6345-649E-49B2-92D8-B9B3A4A59CBE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DA7ECF-B29B-375D-5213-4CD03F028B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57DE47-2435-E01C-B167-7BE4BBB32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9D4C6-73FD-421E-A98B-267C9D21CB3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913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janajuliana.sytes.net/ProdAJ/login/index.php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6E03B7D-3A85-3C36-4958-2741F7C87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MX" b="1" dirty="0"/>
              <a:t>Manual para cierre de orden de trabajo </a:t>
            </a:r>
            <a:br>
              <a:rPr lang="es-MX" b="1" dirty="0"/>
            </a:b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495888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63465E42-B85C-CE2E-E2DA-B522D0378A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3282" y="2362765"/>
            <a:ext cx="9745435" cy="3277057"/>
          </a:xfr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3F43454B-4405-1B5C-382C-1035F71C3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2800" dirty="0"/>
              <a:t>*Paso 7. validar que la ODT haya pasado a la partida de cerradas.</a:t>
            </a:r>
            <a:br>
              <a:rPr lang="es-MX" sz="2800" dirty="0"/>
            </a:br>
            <a:r>
              <a:rPr lang="es-MX" sz="2800" dirty="0"/>
              <a:t>Por ultimo notificar al almacenista.</a:t>
            </a:r>
            <a:endParaRPr lang="es-MX" sz="1600" dirty="0"/>
          </a:p>
        </p:txBody>
      </p:sp>
      <p:sp>
        <p:nvSpPr>
          <p:cNvPr id="7" name="Flecha: hacia abajo 6">
            <a:extLst>
              <a:ext uri="{FF2B5EF4-FFF2-40B4-BE49-F238E27FC236}">
                <a16:creationId xmlns:a16="http://schemas.microsoft.com/office/drawing/2014/main" id="{8F1C65ED-80DC-1260-48AF-BFA0DBFB16BD}"/>
              </a:ext>
            </a:extLst>
          </p:cNvPr>
          <p:cNvSpPr/>
          <p:nvPr/>
        </p:nvSpPr>
        <p:spPr>
          <a:xfrm>
            <a:off x="2403986" y="3219628"/>
            <a:ext cx="412955" cy="7816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lecha: hacia abajo 7">
            <a:extLst>
              <a:ext uri="{FF2B5EF4-FFF2-40B4-BE49-F238E27FC236}">
                <a16:creationId xmlns:a16="http://schemas.microsoft.com/office/drawing/2014/main" id="{3F20F442-B918-DFC8-7390-F275436D741F}"/>
              </a:ext>
            </a:extLst>
          </p:cNvPr>
          <p:cNvSpPr/>
          <p:nvPr/>
        </p:nvSpPr>
        <p:spPr>
          <a:xfrm rot="10800000">
            <a:off x="2610464" y="5356671"/>
            <a:ext cx="412955" cy="7816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8098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A6EB2ED9-419F-61B6-0644-B725B017D2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25909"/>
            <a:ext cx="9144000" cy="1312453"/>
          </a:xfrm>
        </p:spPr>
        <p:txBody>
          <a:bodyPr>
            <a:normAutofit/>
          </a:bodyPr>
          <a:lstStyle/>
          <a:p>
            <a:r>
              <a:rPr lang="es-MX" sz="2800" dirty="0"/>
              <a:t>Ingresar a HI CONTROL con tu usuario y contraseña</a:t>
            </a:r>
            <a:br>
              <a:rPr lang="es-MX" sz="2800" dirty="0"/>
            </a:br>
            <a:r>
              <a:rPr lang="es-MX" sz="2800" dirty="0">
                <a:hlinkClick r:id="rId2"/>
              </a:rPr>
              <a:t>https://ajanajuliana.sytes.net/ProdAJ/login/index.php</a:t>
            </a:r>
            <a:endParaRPr lang="es-ES" sz="28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49D2FCD-1FC7-9116-983B-9A4B5D1AE4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0018" y="2433330"/>
            <a:ext cx="6205150" cy="293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038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0B05C54-5CE7-D959-051D-05BB63F8D42B}"/>
              </a:ext>
            </a:extLst>
          </p:cNvPr>
          <p:cNvSpPr txBox="1">
            <a:spLocks/>
          </p:cNvSpPr>
          <p:nvPr/>
        </p:nvSpPr>
        <p:spPr>
          <a:xfrm>
            <a:off x="578870" y="268605"/>
            <a:ext cx="11034258" cy="74096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/>
              <a:t>Seleccionar en el menú la siguiente ruta:</a:t>
            </a:r>
            <a:endParaRPr lang="es-MX" sz="2800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1E897EB-C484-9AEB-B898-061135D07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275" y="1283019"/>
            <a:ext cx="127933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*Paso 1. </a:t>
            </a:r>
            <a:r>
              <a:rPr kumimoji="0" lang="es-MX" altLang="es-MX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ProdAJ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 Producción - Procesos -  Cierre de Ordenes de Trabajo</a:t>
            </a:r>
            <a:endParaRPr kumimoji="0" lang="es-MX" altLang="es-MX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D388EA7-24EA-5A1B-CCB9-B6B0F4983B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425" b="52581"/>
          <a:stretch>
            <a:fillRect/>
          </a:stretch>
        </p:blipFill>
        <p:spPr>
          <a:xfrm>
            <a:off x="488436" y="2541562"/>
            <a:ext cx="10872225" cy="2262213"/>
          </a:xfrm>
          <a:prstGeom prst="rect">
            <a:avLst/>
          </a:prstGeom>
        </p:spPr>
      </p:pic>
      <p:sp>
        <p:nvSpPr>
          <p:cNvPr id="3" name="Flecha: hacia arriba 2">
            <a:extLst>
              <a:ext uri="{FF2B5EF4-FFF2-40B4-BE49-F238E27FC236}">
                <a16:creationId xmlns:a16="http://schemas.microsoft.com/office/drawing/2014/main" id="{FF948B18-C569-FB6B-1024-6CABFFAAAB8F}"/>
              </a:ext>
            </a:extLst>
          </p:cNvPr>
          <p:cNvSpPr/>
          <p:nvPr/>
        </p:nvSpPr>
        <p:spPr>
          <a:xfrm>
            <a:off x="8716297" y="4656291"/>
            <a:ext cx="442451" cy="796878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0126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EE667F67-0A90-4DF3-25C8-4687C51845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4E51737D-B32F-0DDC-42C1-FA264F3562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781" y="406400"/>
            <a:ext cx="9144000" cy="1050395"/>
          </a:xfrm>
        </p:spPr>
        <p:txBody>
          <a:bodyPr>
            <a:normAutofit/>
          </a:bodyPr>
          <a:lstStyle/>
          <a:p>
            <a:r>
              <a:rPr lang="es-MX" sz="2800" dirty="0"/>
              <a:t>*Paso 2. Filtrar el proyecto por nombre o numero de proyecto</a:t>
            </a:r>
            <a:br>
              <a:rPr lang="es-MX" sz="2800" dirty="0"/>
            </a:br>
            <a:endParaRPr lang="es-MX" sz="28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D0D71CF-C389-56CD-0075-CD50A51B6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18" y="1701535"/>
            <a:ext cx="11745964" cy="3801005"/>
          </a:xfrm>
          <a:prstGeom prst="rect">
            <a:avLst/>
          </a:prstGeom>
        </p:spPr>
      </p:pic>
      <p:sp>
        <p:nvSpPr>
          <p:cNvPr id="7" name="Flecha: hacia abajo 6">
            <a:extLst>
              <a:ext uri="{FF2B5EF4-FFF2-40B4-BE49-F238E27FC236}">
                <a16:creationId xmlns:a16="http://schemas.microsoft.com/office/drawing/2014/main" id="{4FEACA84-EBDE-9AAC-8628-D66FD7BA2380}"/>
              </a:ext>
            </a:extLst>
          </p:cNvPr>
          <p:cNvSpPr/>
          <p:nvPr/>
        </p:nvSpPr>
        <p:spPr>
          <a:xfrm>
            <a:off x="9424219" y="1176337"/>
            <a:ext cx="693175" cy="105039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9347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56C96F2-A8D2-ECAF-C6AD-3C5590525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2800" dirty="0"/>
              <a:t>*Paso 3. Seleccionar el proyecto del o los productos a realizar el cierre.</a:t>
            </a:r>
            <a:br>
              <a:rPr lang="es-MX" sz="2800" dirty="0"/>
            </a:br>
            <a:r>
              <a:rPr lang="es-MX" sz="2800" dirty="0"/>
              <a:t>*Para seguir el proceso es importante que el, </a:t>
            </a:r>
            <a:r>
              <a:rPr lang="es-MX" sz="2800" dirty="0" err="1"/>
              <a:t>est</a:t>
            </a:r>
            <a:r>
              <a:rPr lang="es-MX" sz="2800" dirty="0"/>
              <a:t>. Cierre </a:t>
            </a:r>
            <a:r>
              <a:rPr lang="es-MX" sz="2800" dirty="0" err="1"/>
              <a:t>alm</a:t>
            </a:r>
            <a:r>
              <a:rPr lang="es-MX" sz="2800" dirty="0"/>
              <a:t> y </a:t>
            </a:r>
            <a:r>
              <a:rPr lang="es-MX" sz="2800" dirty="0" err="1"/>
              <a:t>est</a:t>
            </a:r>
            <a:r>
              <a:rPr lang="es-MX" sz="2800" dirty="0"/>
              <a:t>. cierre </a:t>
            </a:r>
            <a:r>
              <a:rPr lang="es-MX" sz="2800" dirty="0" err="1"/>
              <a:t>prod</a:t>
            </a:r>
            <a:r>
              <a:rPr lang="es-MX" sz="2800" dirty="0"/>
              <a:t>. </a:t>
            </a:r>
            <a:r>
              <a:rPr lang="es-MX" sz="2800" dirty="0" err="1"/>
              <a:t>Enten</a:t>
            </a:r>
            <a:r>
              <a:rPr lang="es-MX" sz="2800" dirty="0"/>
              <a:t> en color verde de lo contrario no se puede realizar el cierre.</a:t>
            </a:r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2D72CB5C-5C29-F9EA-3EAB-58F99FA2B9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433484"/>
            <a:ext cx="10515600" cy="3524864"/>
          </a:xfrm>
        </p:spPr>
      </p:pic>
      <p:sp>
        <p:nvSpPr>
          <p:cNvPr id="10" name="Flecha: hacia abajo 9">
            <a:extLst>
              <a:ext uri="{FF2B5EF4-FFF2-40B4-BE49-F238E27FC236}">
                <a16:creationId xmlns:a16="http://schemas.microsoft.com/office/drawing/2014/main" id="{3FA98622-C96A-EF7C-1F15-D8E421951856}"/>
              </a:ext>
            </a:extLst>
          </p:cNvPr>
          <p:cNvSpPr/>
          <p:nvPr/>
        </p:nvSpPr>
        <p:spPr>
          <a:xfrm>
            <a:off x="5889522" y="4525296"/>
            <a:ext cx="412955" cy="7816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: hacia abajo 10">
            <a:extLst>
              <a:ext uri="{FF2B5EF4-FFF2-40B4-BE49-F238E27FC236}">
                <a16:creationId xmlns:a16="http://schemas.microsoft.com/office/drawing/2014/main" id="{DD079466-1D9B-58FB-078C-95924AC26E3F}"/>
              </a:ext>
            </a:extLst>
          </p:cNvPr>
          <p:cNvSpPr/>
          <p:nvPr/>
        </p:nvSpPr>
        <p:spPr>
          <a:xfrm>
            <a:off x="7054645" y="4525296"/>
            <a:ext cx="412955" cy="7816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: hacia arriba 11">
            <a:extLst>
              <a:ext uri="{FF2B5EF4-FFF2-40B4-BE49-F238E27FC236}">
                <a16:creationId xmlns:a16="http://schemas.microsoft.com/office/drawing/2014/main" id="{B65402F0-5E05-053A-3DDD-17D35F0978A3}"/>
              </a:ext>
            </a:extLst>
          </p:cNvPr>
          <p:cNvSpPr/>
          <p:nvPr/>
        </p:nvSpPr>
        <p:spPr>
          <a:xfrm>
            <a:off x="2462980" y="2890683"/>
            <a:ext cx="339213" cy="81116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2502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56C96F2-A8D2-ECAF-C6AD-3C5590525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2800" dirty="0"/>
              <a:t>*Paso 4. Seleccionar el botón de opciones para desplegar el listado de materiales para validar la captura.</a:t>
            </a:r>
            <a:br>
              <a:rPr lang="es-MX" sz="2800" dirty="0"/>
            </a:br>
            <a:endParaRPr lang="es-MX" sz="2800" dirty="0"/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2D72CB5C-5C29-F9EA-3EAB-58F99FA2B9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433484"/>
            <a:ext cx="10515600" cy="3524864"/>
          </a:xfrm>
        </p:spPr>
      </p:pic>
      <p:sp>
        <p:nvSpPr>
          <p:cNvPr id="10" name="Flecha: hacia abajo 9">
            <a:extLst>
              <a:ext uri="{FF2B5EF4-FFF2-40B4-BE49-F238E27FC236}">
                <a16:creationId xmlns:a16="http://schemas.microsoft.com/office/drawing/2014/main" id="{3FA98622-C96A-EF7C-1F15-D8E421951856}"/>
              </a:ext>
            </a:extLst>
          </p:cNvPr>
          <p:cNvSpPr/>
          <p:nvPr/>
        </p:nvSpPr>
        <p:spPr>
          <a:xfrm>
            <a:off x="1671483" y="4805515"/>
            <a:ext cx="412955" cy="7816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932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56C96F2-A8D2-ECAF-C6AD-3C5590525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2800" dirty="0"/>
              <a:t>*Paso 5. Revisar y validar que todo los materiales estén capturados correctamente. En el reglón de surtido.</a:t>
            </a:r>
            <a:br>
              <a:rPr lang="es-MX" sz="2800" dirty="0"/>
            </a:br>
            <a:endParaRPr lang="es-MX" sz="2800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29CDF1A3-320A-FC09-E43D-25E3C8BECA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2154" y="1904540"/>
            <a:ext cx="8097886" cy="4351338"/>
          </a:xfrm>
          <a:prstGeom prst="rect">
            <a:avLst/>
          </a:prstGeom>
        </p:spPr>
      </p:pic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3980EB0A-5373-285F-E7E5-B4F0803EFF72}"/>
              </a:ext>
            </a:extLst>
          </p:cNvPr>
          <p:cNvSpPr/>
          <p:nvPr/>
        </p:nvSpPr>
        <p:spPr>
          <a:xfrm>
            <a:off x="5683045" y="2065209"/>
            <a:ext cx="412955" cy="7816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9321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56C96F2-A8D2-ECAF-C6AD-3C5590525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2800" dirty="0"/>
              <a:t>*Paso 6. Después de validar que todos los materiales están capturados correctamente dar clic en </a:t>
            </a:r>
            <a:r>
              <a:rPr lang="es-MX" sz="2800" dirty="0" err="1"/>
              <a:t>selec</a:t>
            </a:r>
            <a:r>
              <a:rPr lang="es-MX" sz="2800" dirty="0"/>
              <a:t> y luego dar clic en cerrar.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5C8FA1B3-D2F4-5717-89AB-866CF1BAEF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801924"/>
            <a:ext cx="10515600" cy="2398739"/>
          </a:xfrm>
          <a:prstGeom prst="rect">
            <a:avLst/>
          </a:prstGeom>
        </p:spPr>
      </p:pic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A2443007-D3C8-3881-F216-974F463A3BBF}"/>
              </a:ext>
            </a:extLst>
          </p:cNvPr>
          <p:cNvSpPr/>
          <p:nvPr/>
        </p:nvSpPr>
        <p:spPr>
          <a:xfrm>
            <a:off x="4906296" y="2915866"/>
            <a:ext cx="412955" cy="7816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lecha: hacia abajo 6">
            <a:extLst>
              <a:ext uri="{FF2B5EF4-FFF2-40B4-BE49-F238E27FC236}">
                <a16:creationId xmlns:a16="http://schemas.microsoft.com/office/drawing/2014/main" id="{3E03ED78-15DE-1243-F622-C8E556F1896A}"/>
              </a:ext>
            </a:extLst>
          </p:cNvPr>
          <p:cNvSpPr/>
          <p:nvPr/>
        </p:nvSpPr>
        <p:spPr>
          <a:xfrm rot="10800000">
            <a:off x="1696064" y="4589755"/>
            <a:ext cx="412955" cy="7816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9289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80C18A23-4BF7-30A8-BA04-8DBCC8D046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3309" y="2596160"/>
            <a:ext cx="9545382" cy="2810267"/>
          </a:xfr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56E4AA7E-8B21-7358-9DD1-0132050C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sz="2800" dirty="0"/>
              <a:t>*Automáticamente aparecerá un mensaje para confirmar si se autoriza el cierre de la orden de trabajo y se deberá oprimir en aceptar.</a:t>
            </a:r>
          </a:p>
        </p:txBody>
      </p:sp>
    </p:spTree>
    <p:extLst>
      <p:ext uri="{BB962C8B-B14F-4D97-AF65-F5344CB8AC3E}">
        <p14:creationId xmlns:p14="http://schemas.microsoft.com/office/powerpoint/2010/main" val="24867402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236</Words>
  <Application>Microsoft Office PowerPoint</Application>
  <PresentationFormat>Panorámica</PresentationFormat>
  <Paragraphs>11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Manual para cierre de orden de trabajo  </vt:lpstr>
      <vt:lpstr>Ingresar a HI CONTROL con tu usuario y contraseña https://ajanajuliana.sytes.net/ProdAJ/login/index.php</vt:lpstr>
      <vt:lpstr>Presentación de PowerPoint</vt:lpstr>
      <vt:lpstr>*Paso 2. Filtrar el proyecto por nombre o numero de proyecto </vt:lpstr>
      <vt:lpstr>*Paso 3. Seleccionar el proyecto del o los productos a realizar el cierre. *Para seguir el proceso es importante que el, est. Cierre alm y est. cierre prod. Enten en color verde de lo contrario no se puede realizar el cierre.</vt:lpstr>
      <vt:lpstr>*Paso 4. Seleccionar el botón de opciones para desplegar el listado de materiales para validar la captura. </vt:lpstr>
      <vt:lpstr>*Paso 5. Revisar y validar que todo los materiales estén capturados correctamente. En el reglón de surtido. </vt:lpstr>
      <vt:lpstr>*Paso 6. Después de validar que todos los materiales están capturados correctamente dar clic en selec y luego dar clic en cerrar.</vt:lpstr>
      <vt:lpstr>*Automáticamente aparecerá un mensaje para confirmar si se autoriza el cierre de la orden de trabajo y se deberá oprimir en aceptar.</vt:lpstr>
      <vt:lpstr>*Paso 7. validar que la ODT haya pasado a la partida de cerradas. Por ultimo notificar al almacenista.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para cierre de orden de trabajo</dc:title>
  <dc:creator>Tomy</dc:creator>
  <cp:lastModifiedBy>Irene Peraza leon</cp:lastModifiedBy>
  <cp:revision>15</cp:revision>
  <dcterms:created xsi:type="dcterms:W3CDTF">2026-02-18T15:26:11Z</dcterms:created>
  <dcterms:modified xsi:type="dcterms:W3CDTF">2026-02-18T19:46:05Z</dcterms:modified>
</cp:coreProperties>
</file>