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9" r:id="rId5"/>
    <p:sldId id="268" r:id="rId6"/>
    <p:sldId id="258" r:id="rId7"/>
    <p:sldId id="261" r:id="rId8"/>
    <p:sldId id="262" r:id="rId9"/>
    <p:sldId id="264" r:id="rId10"/>
    <p:sldId id="265" r:id="rId11"/>
    <p:sldId id="266" r:id="rId12"/>
    <p:sldId id="270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09431-078B-8A43-739C-E8ACF9364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D9DFCB-4F2D-F6D5-8357-D607F7D1E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D687C2-4FA8-4D4D-FC23-AAE3109C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1C3894-E611-9287-F8EF-62B55F20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1438A-ED02-5F2D-EB8C-EAD539A9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11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AF169-9766-4858-226C-A34D6D4E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DD7404-A9EE-929E-9C07-ECF4620D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587D12-AC65-8958-BBFC-3C9FB2B9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BCCC2-292D-BA79-3454-E87B2910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83C4BF-5F9D-DF4A-75D7-5A7A98E3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53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6CE7EA-9826-6FD7-5AB1-8E7670360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DE7A34-DC47-E732-9808-679C53C05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82ACC8-45A3-EFB7-88D5-0CDF9AA9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793876-B49C-E2E9-BB41-D2228B30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AE35A-4A3D-6FC9-D6B2-E5D5D745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95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11854-B989-D4B8-81C2-E8B6630F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578CE-742F-2CB5-86F0-A5D47AD7E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665D9-09AD-2146-F0EF-C97BA73B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C17ED-57F5-4CF5-7279-95C9BDA5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D0664-C37D-AC93-A55E-F1A90014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3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673C2-6507-3CFB-2AE5-8E0AF99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CA42-2FF8-971A-29C3-B336C873D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4EF69-13E6-A944-9B95-F525BFE7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E5B938-3BEF-0098-698F-BA57A0F8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BC95D-02AD-F9B1-F991-6936E09E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86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8EE13-F0BC-4FC8-A354-531E37EB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3031B-A2DF-3430-1F0E-9AE7610DD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621454-3EC5-FDD9-556E-ECB66B4CD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A35AD1-D26F-92F6-8CD9-890D84D2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0A8349-65E5-E1E0-1D8C-8AA55491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FEB0CB-DF03-B076-D95A-813D6C2A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18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9D6AB-6C92-68D3-884E-BB2BC146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4D0099-C625-F784-9842-884C722F0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C0B17D-F5C0-493A-BA35-4E3DD5B7F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3FB6BC-9590-ED56-07CB-FBC98DF13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BA3196-82FC-8A27-80A5-9A3CB6544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440BA8-63F6-8475-ED42-384C0021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5C8520-837A-EADD-AF59-1F4EA28E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80BE0D-9CD2-88AB-44E7-9D7B27B0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29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382FE-CBB8-C03C-E91E-F69C60A7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741F18-3222-97C3-FB3C-8416073A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5E680E-757C-F3EF-3687-10D8E80E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FF8C78-18A8-D5E0-516E-385B4761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5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63839-9CA2-D112-22B9-BBCE3881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AD9060-1827-4AE1-0765-162F18BE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35A289-3D80-C9D0-D272-B162E572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882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28D4D-A02C-7433-39A5-094D7DFC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BF941-E9EA-1C61-28C1-593BC187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217C97-C303-3DC9-CE8A-A97402343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C76D0A-32A7-56A7-58EE-A6AF9AAF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7C94DE-8AD9-AB80-0FBB-632D8558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97DFE-1A95-7B40-3C85-9E2E7848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00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375A9-374F-80C8-A96B-047696AC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ED2447-E9FB-6441-8D6B-8ADE2C359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5DE05D-A384-AB09-FB1B-4B4C7449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E01A94-3B18-8123-ABA8-DFFAB2CB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9DD842-2960-F574-98B9-629A1579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C67B62-0A87-B026-5D64-5ACA6E89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2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6B621F-8571-0241-1A99-C6699AA8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47E822-AC7E-0B2A-8A35-BEA3DFDDE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57F25-6F9D-AEB8-288D-68BFD3F0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A72B-27C1-4670-BA4D-020079C7756E}" type="datetimeFigureOut">
              <a:rPr lang="es-MX" smtClean="0"/>
              <a:t>29/01/2026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34DACE-972F-1283-5450-6883645EA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535DF2-C95E-C4C5-37A9-3F788C96C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1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janajuliana.sytes.net/ProdAJ/login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2BD5D-30C6-4192-6440-FC49CCD40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013" y="1636713"/>
            <a:ext cx="9144000" cy="2763838"/>
          </a:xfrm>
        </p:spPr>
        <p:txBody>
          <a:bodyPr>
            <a:normAutofit/>
          </a:bodyPr>
          <a:lstStyle/>
          <a:p>
            <a:r>
              <a:rPr lang="es-MX" b="1" dirty="0"/>
              <a:t>Manual para cierre de orden de trabajo </a:t>
            </a:r>
            <a:br>
              <a:rPr lang="es-MX" b="1" dirty="0"/>
            </a:br>
            <a:r>
              <a:rPr lang="es-MX" b="1" dirty="0"/>
              <a:t>-Almacenista</a:t>
            </a:r>
          </a:p>
        </p:txBody>
      </p:sp>
    </p:spTree>
    <p:extLst>
      <p:ext uri="{BB962C8B-B14F-4D97-AF65-F5344CB8AC3E}">
        <p14:creationId xmlns:p14="http://schemas.microsoft.com/office/powerpoint/2010/main" val="5787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9CD7B-B472-FDAF-0E09-19B9801D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E5D85-CB2F-C4D8-FCDF-D6ADC869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Automáticamente saldrá el mensaje de confirmación de cierre y se le oprime aceptar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83613B-7B24-B366-4B96-8020C0BF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411"/>
          <a:stretch>
            <a:fillRect/>
          </a:stretch>
        </p:blipFill>
        <p:spPr>
          <a:xfrm>
            <a:off x="1075600" y="1828640"/>
            <a:ext cx="10040799" cy="466423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21DDC1B-A393-418E-5239-7F383EF21C95}"/>
              </a:ext>
            </a:extLst>
          </p:cNvPr>
          <p:cNvSpPr/>
          <p:nvPr/>
        </p:nvSpPr>
        <p:spPr>
          <a:xfrm>
            <a:off x="4314824" y="2440706"/>
            <a:ext cx="3557589" cy="12026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C4A3D7A7-5864-9DA7-4754-54A53D951693}"/>
              </a:ext>
            </a:extLst>
          </p:cNvPr>
          <p:cNvSpPr/>
          <p:nvPr/>
        </p:nvSpPr>
        <p:spPr>
          <a:xfrm rot="5400000">
            <a:off x="7834562" y="2831146"/>
            <a:ext cx="885825" cy="10144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25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58501-54B9-9D0A-FFFB-360E2ED31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1AC1A5-4012-A6B9-844E-6099EE4EC9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443"/>
          <a:stretch>
            <a:fillRect/>
          </a:stretch>
        </p:blipFill>
        <p:spPr>
          <a:xfrm>
            <a:off x="647700" y="1303972"/>
            <a:ext cx="10896600" cy="51211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6FC8B4-6C77-F619-47FB-9FDBE815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65125"/>
            <a:ext cx="11601450" cy="1192213"/>
          </a:xfrm>
        </p:spPr>
        <p:txBody>
          <a:bodyPr>
            <a:normAutofit/>
          </a:bodyPr>
          <a:lstStyle/>
          <a:p>
            <a:r>
              <a:rPr lang="es-MX" sz="2800" dirty="0"/>
              <a:t>Al confirmar el cierre aparecerá de color verde la celda de EST CIERRE ALMACEN </a:t>
            </a:r>
            <a:br>
              <a:rPr lang="es-MX" sz="1600" dirty="0"/>
            </a:br>
            <a:endParaRPr lang="es-MX" sz="160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403ACF8-8DB3-60D3-0FF6-A1FC260B946C}"/>
              </a:ext>
            </a:extLst>
          </p:cNvPr>
          <p:cNvSpPr/>
          <p:nvPr/>
        </p:nvSpPr>
        <p:spPr>
          <a:xfrm>
            <a:off x="5295899" y="5779292"/>
            <a:ext cx="1109663" cy="435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446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1531D9A-537B-6D07-CBCC-6FE8B0D5D205}"/>
              </a:ext>
            </a:extLst>
          </p:cNvPr>
          <p:cNvSpPr txBox="1">
            <a:spLocks/>
          </p:cNvSpPr>
          <p:nvPr/>
        </p:nvSpPr>
        <p:spPr>
          <a:xfrm>
            <a:off x="257175" y="365125"/>
            <a:ext cx="11601450" cy="550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/>
              <a:t>Al finalizar el cierre, se deberá informar al jefe de producción para que el proceda a realizar el cierre de mano de obra del proyecto</a:t>
            </a:r>
            <a:br>
              <a:rPr lang="es-MX" sz="1600" dirty="0"/>
            </a:b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6347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F8CF3-BFD3-E020-8506-435EED2A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Ingresar a HI CONTROL con tu usuario y contraseña</a:t>
            </a:r>
            <a:br>
              <a:rPr lang="es-MX" sz="2800" dirty="0"/>
            </a:br>
            <a:r>
              <a:rPr lang="es-MX" sz="2800" dirty="0">
                <a:hlinkClick r:id="rId2"/>
              </a:rPr>
              <a:t>https://ajanajuliana.sytes.net/ProdAJ/login/index.php</a:t>
            </a:r>
            <a:br>
              <a:rPr lang="es-MX" sz="2800" dirty="0"/>
            </a:br>
            <a:endParaRPr lang="es-MX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3A9E57-FA41-7D3B-A2F8-0025EF47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82" y="1399827"/>
            <a:ext cx="8382436" cy="45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3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363AEDC-53B3-FBDB-E424-FD5197C1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25" b="52581"/>
          <a:stretch>
            <a:fillRect/>
          </a:stretch>
        </p:blipFill>
        <p:spPr>
          <a:xfrm>
            <a:off x="488436" y="2541562"/>
            <a:ext cx="10872225" cy="22622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AE3CD5-7C8B-7267-B7AE-B4B88946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70" y="213241"/>
            <a:ext cx="11034258" cy="740968"/>
          </a:xfrm>
        </p:spPr>
        <p:txBody>
          <a:bodyPr>
            <a:normAutofit/>
          </a:bodyPr>
          <a:lstStyle/>
          <a:p>
            <a:r>
              <a:rPr lang="es-MX" sz="2800" dirty="0"/>
              <a:t>Seleccionar en el menú la siguiente ruta: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61407DB4-8C15-1128-3A8E-8420563F7334}"/>
              </a:ext>
            </a:extLst>
          </p:cNvPr>
          <p:cNvSpPr/>
          <p:nvPr/>
        </p:nvSpPr>
        <p:spPr>
          <a:xfrm rot="10800000">
            <a:off x="8274644" y="4803775"/>
            <a:ext cx="885825" cy="10144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51B65B5-28E1-5D81-4FD5-CA9B88631084}"/>
              </a:ext>
            </a:extLst>
          </p:cNvPr>
          <p:cNvSpPr/>
          <p:nvPr/>
        </p:nvSpPr>
        <p:spPr>
          <a:xfrm>
            <a:off x="5281612" y="2596926"/>
            <a:ext cx="814387" cy="2671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FA9A771-3A16-3DB3-0D3B-893C222ED4F2}"/>
              </a:ext>
            </a:extLst>
          </p:cNvPr>
          <p:cNvSpPr/>
          <p:nvPr/>
        </p:nvSpPr>
        <p:spPr>
          <a:xfrm>
            <a:off x="5467350" y="3860308"/>
            <a:ext cx="814387" cy="2671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3CE429C-7E44-1352-2A11-31D333280751}"/>
              </a:ext>
            </a:extLst>
          </p:cNvPr>
          <p:cNvSpPr/>
          <p:nvPr/>
        </p:nvSpPr>
        <p:spPr>
          <a:xfrm>
            <a:off x="6719947" y="4180914"/>
            <a:ext cx="1092160" cy="2671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25CF3D7-B0E8-F89A-B0A3-5FDD7FBCC9E7}"/>
              </a:ext>
            </a:extLst>
          </p:cNvPr>
          <p:cNvSpPr/>
          <p:nvPr/>
        </p:nvSpPr>
        <p:spPr>
          <a:xfrm>
            <a:off x="7875102" y="4174804"/>
            <a:ext cx="1684910" cy="4400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62FA0DA-346C-67A8-4FF7-053675562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2793343" cy="55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887281C-4FBD-2684-4CA6-B135BC24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75" y="1227655"/>
            <a:ext cx="12793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Producción - Procesos -  Cierre de Ordenes de Trabajo</a:t>
            </a:r>
            <a:endParaRPr kumimoji="0" lang="es-MX" altLang="es-MX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0F7C-5054-AF79-10EC-7364A3F3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Buscas el proyecto por Numero o por nombre</a:t>
            </a:r>
            <a:br>
              <a:rPr lang="es-MX" sz="2800" dirty="0"/>
            </a:br>
            <a:endParaRPr lang="es-MX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23FC4C-3877-62A4-FE49-932CBE0C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5"/>
          <a:stretch>
            <a:fillRect/>
          </a:stretch>
        </p:blipFill>
        <p:spPr>
          <a:xfrm>
            <a:off x="1114425" y="1360328"/>
            <a:ext cx="9678301" cy="5132547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4A5D671-2B0D-099D-B8CF-510FAE18A7AB}"/>
              </a:ext>
            </a:extLst>
          </p:cNvPr>
          <p:cNvSpPr/>
          <p:nvPr/>
        </p:nvSpPr>
        <p:spPr>
          <a:xfrm>
            <a:off x="7562909" y="2580878"/>
            <a:ext cx="2395479" cy="3051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47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C3CDE-7EA9-EF2C-681B-3C5F7DD26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D698FDF-E3FA-6576-6F01-781A8930D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079"/>
          <a:stretch>
            <a:fillRect/>
          </a:stretch>
        </p:blipFill>
        <p:spPr>
          <a:xfrm>
            <a:off x="1019771" y="1044409"/>
            <a:ext cx="10773734" cy="53278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8D35FB-9CBD-1DFF-3496-2E9161E4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138"/>
          </a:xfrm>
        </p:spPr>
        <p:txBody>
          <a:bodyPr>
            <a:normAutofit/>
          </a:bodyPr>
          <a:lstStyle/>
          <a:p>
            <a:r>
              <a:rPr lang="es-MX" sz="2800" dirty="0"/>
              <a:t>Seleccionar el proyecto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AC6090-53E9-DB79-2CBF-57DA37B5B73F}"/>
              </a:ext>
            </a:extLst>
          </p:cNvPr>
          <p:cNvSpPr/>
          <p:nvPr/>
        </p:nvSpPr>
        <p:spPr>
          <a:xfrm>
            <a:off x="1166813" y="3925890"/>
            <a:ext cx="7632806" cy="2671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71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43551-9328-CEE0-0472-1E554B10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65126"/>
            <a:ext cx="11132179" cy="877888"/>
          </a:xfrm>
        </p:spPr>
        <p:txBody>
          <a:bodyPr>
            <a:noAutofit/>
          </a:bodyPr>
          <a:lstStyle/>
          <a:p>
            <a:r>
              <a:rPr lang="es-MX" sz="2400" dirty="0"/>
              <a:t>Se verifica en opciones, la materia prima que se entrego y no falte por cargar</a:t>
            </a:r>
            <a:endParaRPr lang="es-MX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34F1A9-54BA-74EB-8D4C-9597B149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694" b="14494"/>
          <a:stretch>
            <a:fillRect/>
          </a:stretch>
        </p:blipFill>
        <p:spPr>
          <a:xfrm>
            <a:off x="1581781" y="1317231"/>
            <a:ext cx="8968741" cy="14029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CFC6F8-EAE4-B852-C414-D2E7D5D7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37" b="9716"/>
          <a:stretch>
            <a:fillRect/>
          </a:stretch>
        </p:blipFill>
        <p:spPr>
          <a:xfrm>
            <a:off x="2153600" y="3083322"/>
            <a:ext cx="7576187" cy="32789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E217CFA4-D2AC-4442-1D30-C363832404B3}"/>
              </a:ext>
            </a:extLst>
          </p:cNvPr>
          <p:cNvSpPr/>
          <p:nvPr/>
        </p:nvSpPr>
        <p:spPr>
          <a:xfrm>
            <a:off x="2153600" y="1973783"/>
            <a:ext cx="1646875" cy="597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4B46DA1-9192-5336-C4D6-85DA07A545D0}"/>
              </a:ext>
            </a:extLst>
          </p:cNvPr>
          <p:cNvSpPr/>
          <p:nvPr/>
        </p:nvSpPr>
        <p:spPr>
          <a:xfrm>
            <a:off x="2862737" y="3428999"/>
            <a:ext cx="937737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9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1465D-0F25-05E4-7C49-51DE1FD1E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04595-A1BC-3461-9795-5DC48D8D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65"/>
          <a:stretch>
            <a:fillRect/>
          </a:stretch>
        </p:blipFill>
        <p:spPr>
          <a:xfrm>
            <a:off x="823436" y="1560786"/>
            <a:ext cx="10340340" cy="49165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1CB553-DC06-400E-447E-CEDFF859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365125"/>
            <a:ext cx="11444287" cy="1380171"/>
          </a:xfrm>
        </p:spPr>
        <p:txBody>
          <a:bodyPr>
            <a:normAutofit/>
          </a:bodyPr>
          <a:lstStyle/>
          <a:p>
            <a:r>
              <a:rPr lang="es-MX" sz="2800" dirty="0"/>
              <a:t>Seleccionar (en el cuadro izquierdo) la orden del proyecto a cerrar</a:t>
            </a:r>
            <a:br>
              <a:rPr lang="es-MX" dirty="0"/>
            </a:br>
            <a:endParaRPr lang="es-MX" sz="2800" dirty="0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DE5AC759-ED0F-FF4C-4754-725E2E0705CC}"/>
              </a:ext>
            </a:extLst>
          </p:cNvPr>
          <p:cNvSpPr/>
          <p:nvPr/>
        </p:nvSpPr>
        <p:spPr>
          <a:xfrm rot="19087757">
            <a:off x="342424" y="4819570"/>
            <a:ext cx="885825" cy="10144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71D85B6-D888-372D-C890-F7B63E68EA7C}"/>
              </a:ext>
            </a:extLst>
          </p:cNvPr>
          <p:cNvSpPr/>
          <p:nvPr/>
        </p:nvSpPr>
        <p:spPr>
          <a:xfrm>
            <a:off x="1102951" y="5685528"/>
            <a:ext cx="497249" cy="629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77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9625C-755D-C521-EBEA-6B8D63FF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CC069A-7680-48A0-950B-26D5EC4F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502"/>
          <a:stretch>
            <a:fillRect/>
          </a:stretch>
        </p:blipFill>
        <p:spPr>
          <a:xfrm>
            <a:off x="694404" y="1319275"/>
            <a:ext cx="10803191" cy="50735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7EAFE2-26EA-5A94-E545-EBF93D44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465138"/>
            <a:ext cx="11463338" cy="1020762"/>
          </a:xfrm>
        </p:spPr>
        <p:txBody>
          <a:bodyPr>
            <a:normAutofit/>
          </a:bodyPr>
          <a:lstStyle/>
          <a:p>
            <a:r>
              <a:rPr lang="es-MX" sz="2800" dirty="0"/>
              <a:t>Se oprime el botón de </a:t>
            </a:r>
            <a:r>
              <a:rPr lang="es-MX" sz="2800" dirty="0" err="1"/>
              <a:t>aut</a:t>
            </a:r>
            <a:r>
              <a:rPr lang="es-MX" sz="2800" dirty="0"/>
              <a:t>. cierre y selecciona la opción </a:t>
            </a:r>
            <a:r>
              <a:rPr lang="es-MX" sz="2800" dirty="0" err="1"/>
              <a:t>Aut</a:t>
            </a:r>
            <a:r>
              <a:rPr lang="es-MX" sz="2800" dirty="0"/>
              <a:t>. Almacén.</a:t>
            </a:r>
            <a:br>
              <a:rPr lang="es-MX" dirty="0"/>
            </a:br>
            <a:endParaRPr lang="es-MX" sz="28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C94D0AC-6DBE-BF2C-80D3-E9EAC74B27D1}"/>
              </a:ext>
            </a:extLst>
          </p:cNvPr>
          <p:cNvSpPr/>
          <p:nvPr/>
        </p:nvSpPr>
        <p:spPr>
          <a:xfrm>
            <a:off x="3986213" y="5093356"/>
            <a:ext cx="1828799" cy="445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FAE1A8F9-4236-878B-73A4-F5D377FAB18A}"/>
              </a:ext>
            </a:extLst>
          </p:cNvPr>
          <p:cNvSpPr/>
          <p:nvPr/>
        </p:nvSpPr>
        <p:spPr>
          <a:xfrm rot="3690733">
            <a:off x="5934077" y="4528998"/>
            <a:ext cx="885825" cy="10144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65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A36A3-6515-CFCC-8027-2022440A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434C2E-6B3E-70ED-C7DD-FF5E2CF912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941"/>
          <a:stretch>
            <a:fillRect/>
          </a:stretch>
        </p:blipFill>
        <p:spPr>
          <a:xfrm>
            <a:off x="1131120" y="1757920"/>
            <a:ext cx="10253607" cy="47324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75B33F-CA1C-B2BB-9557-D7BE5662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8" y="365125"/>
            <a:ext cx="10991850" cy="1063625"/>
          </a:xfrm>
        </p:spPr>
        <p:txBody>
          <a:bodyPr>
            <a:normAutofit/>
          </a:bodyPr>
          <a:lstStyle/>
          <a:p>
            <a:r>
              <a:rPr lang="es-MX" sz="2800" dirty="0"/>
              <a:t>Automáticamente aparecerá un mensaje de advertencia para confirmar si se autoriza el cierre de la orden de trabajo, se deberá oprimir “aceptar”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CE70FFC-CCEA-42C6-6B62-2BB77CC5E353}"/>
              </a:ext>
            </a:extLst>
          </p:cNvPr>
          <p:cNvSpPr/>
          <p:nvPr/>
        </p:nvSpPr>
        <p:spPr>
          <a:xfrm>
            <a:off x="4400549" y="2383556"/>
            <a:ext cx="3729039" cy="14169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A7B0A427-21D4-A240-BD11-EFDC37E90E52}"/>
              </a:ext>
            </a:extLst>
          </p:cNvPr>
          <p:cNvSpPr/>
          <p:nvPr/>
        </p:nvSpPr>
        <p:spPr>
          <a:xfrm rot="11599951">
            <a:off x="6362949" y="3616963"/>
            <a:ext cx="885825" cy="10144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352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195</Words>
  <Application>Microsoft Office PowerPoint</Application>
  <PresentationFormat>Panorámica</PresentationFormat>
  <Paragraphs>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Manual para cierre de orden de trabajo  -Almacenista</vt:lpstr>
      <vt:lpstr>Ingresar a HI CONTROL con tu usuario y contraseña https://ajanajuliana.sytes.net/ProdAJ/login/index.php </vt:lpstr>
      <vt:lpstr>Seleccionar en el menú la siguiente ruta:</vt:lpstr>
      <vt:lpstr>Buscas el proyecto por Numero o por nombre </vt:lpstr>
      <vt:lpstr>Seleccionar el proyecto</vt:lpstr>
      <vt:lpstr>Se verifica en opciones, la materia prima que se entrego y no falte por cargar</vt:lpstr>
      <vt:lpstr>Seleccionar (en el cuadro izquierdo) la orden del proyecto a cerrar </vt:lpstr>
      <vt:lpstr>Se oprime el botón de aut. cierre y selecciona la opción Aut. Almacén. </vt:lpstr>
      <vt:lpstr>Automáticamente aparecerá un mensaje de advertencia para confirmar si se autoriza el cierre de la orden de trabajo, se deberá oprimir “aceptar”</vt:lpstr>
      <vt:lpstr>Automáticamente saldrá el mensaje de confirmación de cierre y se le oprime aceptar</vt:lpstr>
      <vt:lpstr>Al confirmar el cierre aparecerá de color verde la celda de EST CIERRE ALMACEN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</dc:creator>
  <cp:lastModifiedBy>Irene </cp:lastModifiedBy>
  <cp:revision>17</cp:revision>
  <dcterms:created xsi:type="dcterms:W3CDTF">2026-01-29T22:36:26Z</dcterms:created>
  <dcterms:modified xsi:type="dcterms:W3CDTF">2026-01-30T04:55:49Z</dcterms:modified>
</cp:coreProperties>
</file>